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9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6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1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6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5" y="325384"/>
            <a:ext cx="10180320" cy="83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Детский сад «Ягодка» ГБОУ СОШ № 11 г. Кинеля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40" y="4520936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Franklin Gothic Medium" panose="020B0603020102020204" pitchFamily="34" charset="0"/>
              </a:rPr>
              <a:t>воздушная</a:t>
            </a:r>
            <a:endParaRPr lang="ru-RU" sz="9600" dirty="0">
              <a:latin typeface="Franklin Gothic Medium" panose="020B0603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3218" y="1496290"/>
            <a:ext cx="10268141" cy="23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«Полезная невидимка,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b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энергия вокруг нас»</a:t>
            </a:r>
            <a:endParaRPr lang="ru-RU" sz="6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8658" r="36612" b="18928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Только вместо сачка в нем используют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специальные мешки.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7684" r="35310" b="14706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них через отверстие шланга попадает мусор.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6061" r="32762" b="12108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Тут-то и собирается пыль!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1814957"/>
            <a:ext cx="10319657" cy="2077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 пылесос </a:t>
            </a:r>
            <a:br>
              <a:rPr lang="ru-RU" sz="8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8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собирает мусор?</a:t>
            </a:r>
            <a:endParaRPr lang="ru-RU" sz="8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1515" r="34411" b="24773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Пылесос можно описать просто: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это вентилятор с сачком.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5086" r="35459" b="17954"/>
          <a:stretch/>
        </p:blipFill>
        <p:spPr>
          <a:xfrm>
            <a:off x="19593" y="-1"/>
            <a:ext cx="12172407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Вентилятор гонит воздух.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6061" r="34711" b="18603"/>
          <a:stretch/>
        </p:blipFill>
        <p:spPr>
          <a:xfrm>
            <a:off x="0" y="1"/>
            <a:ext cx="12191999" cy="63093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и поднимает с пола пыль.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5410" r="29315" b="14382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Если на пути этого потока поставить сачок…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4205" r="32566" b="12664"/>
          <a:stretch/>
        </p:blipFill>
        <p:spPr>
          <a:xfrm>
            <a:off x="0" y="0"/>
            <a:ext cx="12192000" cy="63093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" y="5264329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то воздух пройдет сквозь него.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0607" r="35910" b="9186"/>
          <a:stretch/>
        </p:blipFill>
        <p:spPr>
          <a:xfrm>
            <a:off x="1" y="0"/>
            <a:ext cx="12191999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мусор останется.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10281" r="32013" b="9836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Вот так и работает пылесос.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80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Cambria Math</vt:lpstr>
      <vt:lpstr>Franklin Gothic Medium</vt:lpstr>
      <vt:lpstr>Ретро</vt:lpstr>
      <vt:lpstr>Детский сад «Ягодка» ГБОУ СОШ № 11 г. Кинеля</vt:lpstr>
      <vt:lpstr>Как пылесос  собирает мусор?</vt:lpstr>
      <vt:lpstr>Пылесос можно описать просто: это вентилятор с сачком.</vt:lpstr>
      <vt:lpstr>Вентилятор гонит воздух.</vt:lpstr>
      <vt:lpstr>… и поднимает с пола пыль.</vt:lpstr>
      <vt:lpstr>Если на пути этого потока поставить сачок…</vt:lpstr>
      <vt:lpstr>… то воздух пройдет сквозь него.</vt:lpstr>
      <vt:lpstr>А мусор останется.</vt:lpstr>
      <vt:lpstr>Вот так и работает пылесос.</vt:lpstr>
      <vt:lpstr>Только вместо сачка в нем используют  специальные мешки.</vt:lpstr>
      <vt:lpstr>В них через отверстие шланга попадает мусор.</vt:lpstr>
      <vt:lpstr>Тут-то и собирается пыль!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«Полезная невидимка,  или  энергия вокруг нас»</dc:title>
  <dc:creator>Пользователь Windows</dc:creator>
  <cp:lastModifiedBy>Пользователь Windows</cp:lastModifiedBy>
  <cp:revision>13</cp:revision>
  <dcterms:created xsi:type="dcterms:W3CDTF">2019-11-17T06:05:30Z</dcterms:created>
  <dcterms:modified xsi:type="dcterms:W3CDTF">2019-11-26T08:49:21Z</dcterms:modified>
</cp:coreProperties>
</file>