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9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6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1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6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5" y="325384"/>
            <a:ext cx="10180320" cy="83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Детский сад «Ягодка» ГБОУ СОШ № 11 г. Кинеля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40" y="4520936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Franklin Gothic Medium" panose="020B0603020102020204" pitchFamily="34" charset="0"/>
              </a:rPr>
              <a:t>электрическая</a:t>
            </a:r>
            <a:endParaRPr lang="ru-RU" sz="9600" dirty="0">
              <a:latin typeface="Franklin Gothic Medium" panose="020B0603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3218" y="1496290"/>
            <a:ext cx="10268141" cy="23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«Полезная невидимка,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b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энергия вокруг нас»</a:t>
            </a:r>
            <a:endParaRPr lang="ru-RU" sz="6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t="5919" r="32959" b="14750"/>
          <a:stretch/>
        </p:blipFill>
        <p:spPr>
          <a:xfrm>
            <a:off x="-1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17" y="4963885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наши дни, не выходя из дома, можно посмотреть, что происходит в другом городе.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5369" r="32369" b="14809"/>
          <a:stretch/>
        </p:blipFill>
        <p:spPr>
          <a:xfrm>
            <a:off x="0" y="0"/>
            <a:ext cx="12192000" cy="64399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вообще на другом конце земли.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3589" r="36005" b="16821"/>
          <a:stretch/>
        </p:blipFill>
        <p:spPr>
          <a:xfrm>
            <a:off x="0" y="0"/>
            <a:ext cx="12192000" cy="63354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137" y="-182880"/>
            <a:ext cx="11625943" cy="8229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Связь есть почти в каждом планшете и телефоне.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1814957"/>
            <a:ext cx="10319657" cy="2077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Видеосвязь придумали любопытные</a:t>
            </a:r>
            <a:endParaRPr lang="ru-RU" sz="8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4112" r="32267" b="20552"/>
          <a:stretch/>
        </p:blipFill>
        <p:spPr>
          <a:xfrm>
            <a:off x="54428" y="0"/>
            <a:ext cx="12083143" cy="6364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Компьютеры и планшеты способны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связываться между собой по интернету.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r="31713" b="22824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помощью этих устройств можно разговаривать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другим человеком, как по телефону.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5736" r="34514" b="9836"/>
          <a:stretch/>
        </p:blipFill>
        <p:spPr>
          <a:xfrm>
            <a:off x="0" y="91440"/>
            <a:ext cx="12192000" cy="62179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931" y="91440"/>
            <a:ext cx="10567851" cy="7184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компьютере обычно есть видеокамера.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5411" r="38757" b="20552"/>
          <a:stretch/>
        </p:blipFill>
        <p:spPr>
          <a:xfrm>
            <a:off x="0" y="-1"/>
            <a:ext cx="12096206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значит, через интернет можно передать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только твой голос, но и изображение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6061" r="33465" b="13407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" y="5264329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Люди по природе своей любопытны.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3729" r="37657" b="19212"/>
          <a:stretch/>
        </p:blipFill>
        <p:spPr>
          <a:xfrm>
            <a:off x="-1" y="0"/>
            <a:ext cx="12057017" cy="64138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 всегда интересно увидеть,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 происходит там где их нет.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2775" r="36354" b="19135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042261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Вот они и придумали,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передавать изображение на расстоянии.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94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Cambria Math</vt:lpstr>
      <vt:lpstr>Franklin Gothic Medium</vt:lpstr>
      <vt:lpstr>Ретро</vt:lpstr>
      <vt:lpstr>Детский сад «Ягодка» ГБОУ СОШ № 11 г. Кинеля</vt:lpstr>
      <vt:lpstr>Видеосвязь придумали любопытные</vt:lpstr>
      <vt:lpstr>Компьютеры и планшеты способны  связываться между собой по интернету.</vt:lpstr>
      <vt:lpstr>С помощью этих устройств можно разговаривать  с другим человеком, как по телефону.</vt:lpstr>
      <vt:lpstr>В компьютере обычно есть видеокамера.</vt:lpstr>
      <vt:lpstr>А значит, через интернет можно передать  не только твой голос, но и изображение</vt:lpstr>
      <vt:lpstr>Люди по природе своей любопытны.</vt:lpstr>
      <vt:lpstr>Им всегда интересно увидеть, что происходит там где их нет.</vt:lpstr>
      <vt:lpstr>Вот они и придумали,  как передавать изображение на расстоянии.</vt:lpstr>
      <vt:lpstr>В наши дни, не выходя из дома, можно посмотреть, что происходит в другом городе.</vt:lpstr>
      <vt:lpstr>Или вообще на другом конце земли.</vt:lpstr>
      <vt:lpstr>Связь есть почти в каждом планшете и телефоне.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«Полезная невидимка,  или  энергия вокруг нас»</dc:title>
  <dc:creator>Пользователь Windows</dc:creator>
  <cp:lastModifiedBy>Пользователь Windows</cp:lastModifiedBy>
  <cp:revision>10</cp:revision>
  <dcterms:created xsi:type="dcterms:W3CDTF">2019-11-17T06:05:30Z</dcterms:created>
  <dcterms:modified xsi:type="dcterms:W3CDTF">2019-11-26T07:01:55Z</dcterms:modified>
</cp:coreProperties>
</file>