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9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7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6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1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142E7B-E098-40BE-BF48-D972FB03D1F5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FA9A7B-421A-4306-A525-C666B04256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6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85" y="325384"/>
            <a:ext cx="10180320" cy="83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Детский сад «Ягодка» ГБОУ СОШ № 11 г. Кинеля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240" y="4520936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Franklin Gothic Medium" panose="020B0603020102020204" pitchFamily="34" charset="0"/>
              </a:rPr>
              <a:t>световая</a:t>
            </a:r>
            <a:endParaRPr lang="ru-RU" sz="9600" dirty="0">
              <a:latin typeface="Franklin Gothic Medium" panose="020B0603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3218" y="1496290"/>
            <a:ext cx="10268141" cy="23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«Полезная невидимка,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 </a:t>
            </a:r>
            <a:b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энергия вокруг нас»</a:t>
            </a:r>
            <a:endParaRPr lang="ru-RU" sz="6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5411" r="38710" b="17953"/>
          <a:stretch/>
        </p:blipFill>
        <p:spPr>
          <a:xfrm>
            <a:off x="0" y="0"/>
            <a:ext cx="12192000" cy="6400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теперь свет дают мощные электрические лампы.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6386" r="35263" b="21851"/>
          <a:stretch/>
        </p:blipFill>
        <p:spPr>
          <a:xfrm>
            <a:off x="0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Современные маяки не только светят,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 и подают радиосигналы.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32162"/>
          <a:stretch/>
        </p:blipFill>
        <p:spPr>
          <a:xfrm>
            <a:off x="0" y="0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Благодаря им не только корабли,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 и самолеты знают, куда им двигаться.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76" y="1814957"/>
            <a:ext cx="10319657" cy="207777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 работает маяк?</a:t>
            </a:r>
            <a:endParaRPr lang="ru-RU" sz="8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9957" r="32313" b="8861"/>
          <a:stretch/>
        </p:blipFill>
        <p:spPr>
          <a:xfrm>
            <a:off x="-1" y="0"/>
            <a:ext cx="12192001" cy="6400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64330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Маяк – это такой огромный фонарь.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8333" r="36059" b="19253"/>
          <a:stretch/>
        </p:blipFill>
        <p:spPr>
          <a:xfrm>
            <a:off x="0" y="0"/>
            <a:ext cx="12192000" cy="63289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3072"/>
            <a:ext cx="12192000" cy="10646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нужен, чтобы указывать путь кораблям</a:t>
            </a:r>
            <a:r>
              <a:rPr lang="ru-RU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5505" r="33213" b="14613"/>
          <a:stretch/>
        </p:blipFill>
        <p:spPr>
          <a:xfrm>
            <a:off x="0" y="-1"/>
            <a:ext cx="1219200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1074" y="4859381"/>
            <a:ext cx="12192000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Самый известный маяк - Александрийский.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t="4112" r="37708" b="13732"/>
          <a:stretch/>
        </p:blipFill>
        <p:spPr>
          <a:xfrm>
            <a:off x="0" y="0"/>
            <a:ext cx="12192001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" y="5264330"/>
            <a:ext cx="1162594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Его построили в Египте еще до нашей эры</a:t>
            </a:r>
            <a:r>
              <a:rPr lang="ru-RU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8009" r="33812" b="8860"/>
          <a:stretch/>
        </p:blipFill>
        <p:spPr>
          <a:xfrm>
            <a:off x="0" y="0"/>
            <a:ext cx="12192000" cy="63093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4" y="4976946"/>
            <a:ext cx="8821783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Его высота больше ста метров.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9" t="13743" r="33776" b="7706"/>
          <a:stretch/>
        </p:blipFill>
        <p:spPr>
          <a:xfrm>
            <a:off x="21769" y="104502"/>
            <a:ext cx="12170231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9" y="104502"/>
            <a:ext cx="10469882" cy="7315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Этот маяк был одним из семи чудес света.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3787" r="33166" b="19577"/>
          <a:stretch/>
        </p:blipFill>
        <p:spPr>
          <a:xfrm>
            <a:off x="39188" y="-1"/>
            <a:ext cx="12152812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554" y="5264330"/>
            <a:ext cx="9923417" cy="10450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Очень долго в качестве источника света </a:t>
            </a:r>
            <a:b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маяках использовали огонь.</a:t>
            </a:r>
            <a:endParaRPr lang="ru-RU" sz="3200" dirty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</TotalTime>
  <Words>93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Cambria Math</vt:lpstr>
      <vt:lpstr>Franklin Gothic Medium</vt:lpstr>
      <vt:lpstr>Ретро</vt:lpstr>
      <vt:lpstr>Детский сад «Ягодка» ГБОУ СОШ № 11 г. Кинеля</vt:lpstr>
      <vt:lpstr>Как работает маяк?</vt:lpstr>
      <vt:lpstr>Маяк – это такой огромный фонарь.</vt:lpstr>
      <vt:lpstr>Он нужен, чтобы указывать путь кораблям.</vt:lpstr>
      <vt:lpstr>Самый известный маяк - Александрийский.</vt:lpstr>
      <vt:lpstr>Его построили в Египте еще до нашей эры.</vt:lpstr>
      <vt:lpstr>Его высота больше ста метров.</vt:lpstr>
      <vt:lpstr>Этот маяк был одним из семи чудес света.</vt:lpstr>
      <vt:lpstr>Очень долго в качестве источника света  на маяках использовали огонь.</vt:lpstr>
      <vt:lpstr>А теперь свет дают мощные электрические лампы.</vt:lpstr>
      <vt:lpstr>Современные маяки не только светят, но и подают радиосигналы.</vt:lpstr>
      <vt:lpstr>Благодаря им не только корабли, но и самолеты знают, куда им двигаться.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«Полезная невидимка,  или  энергия вокруг нас»</dc:title>
  <dc:creator>Пользователь Windows</dc:creator>
  <cp:lastModifiedBy>Пользователь Windows</cp:lastModifiedBy>
  <cp:revision>12</cp:revision>
  <dcterms:created xsi:type="dcterms:W3CDTF">2019-11-17T06:05:30Z</dcterms:created>
  <dcterms:modified xsi:type="dcterms:W3CDTF">2019-11-26T06:57:42Z</dcterms:modified>
</cp:coreProperties>
</file>