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62" r:id="rId6"/>
    <p:sldId id="266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86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5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2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6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0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1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1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4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526" y="734291"/>
            <a:ext cx="11651673" cy="475460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Детский сад «Ягодка» ГБОУ СОШ №11 г.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Кинеля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Электронный образовательный маршрут </a:t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«Коммуникативная деятельность»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(Развитие речи)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9770" y="5178669"/>
            <a:ext cx="7535007" cy="1011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подготовили воспитатели группы «Клубничка»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Котова И.Г. и Иванникова В.Н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5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47658" y="0"/>
            <a:ext cx="7019796" cy="6303818"/>
          </a:xfrm>
        </p:spPr>
      </p:pic>
    </p:spTree>
    <p:extLst>
      <p:ext uri="{BB962C8B-B14F-4D97-AF65-F5344CB8AC3E}">
        <p14:creationId xmlns:p14="http://schemas.microsoft.com/office/powerpoint/2010/main" val="355218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7520" y="-1986029"/>
            <a:ext cx="6359239" cy="10331297"/>
          </a:xfrm>
        </p:spPr>
      </p:pic>
    </p:spTree>
    <p:extLst>
      <p:ext uri="{BB962C8B-B14F-4D97-AF65-F5344CB8AC3E}">
        <p14:creationId xmlns:p14="http://schemas.microsoft.com/office/powerpoint/2010/main" val="157617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" r="26616"/>
          <a:stretch/>
        </p:blipFill>
        <p:spPr>
          <a:xfrm>
            <a:off x="979431" y="0"/>
            <a:ext cx="10721564" cy="6331527"/>
          </a:xfrm>
        </p:spPr>
      </p:pic>
    </p:spTree>
    <p:extLst>
      <p:ext uri="{BB962C8B-B14F-4D97-AF65-F5344CB8AC3E}">
        <p14:creationId xmlns:p14="http://schemas.microsoft.com/office/powerpoint/2010/main" val="386659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4" y="0"/>
            <a:ext cx="10107589" cy="6262255"/>
          </a:xfrm>
        </p:spPr>
      </p:pic>
    </p:spTree>
    <p:extLst>
      <p:ext uri="{BB962C8B-B14F-4D97-AF65-F5344CB8AC3E}">
        <p14:creationId xmlns:p14="http://schemas.microsoft.com/office/powerpoint/2010/main" val="162307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25353" r="32647" b="9210"/>
          <a:stretch/>
        </p:blipFill>
        <p:spPr>
          <a:xfrm>
            <a:off x="612658" y="-1"/>
            <a:ext cx="10914324" cy="6234545"/>
          </a:xfrm>
        </p:spPr>
      </p:pic>
    </p:spTree>
    <p:extLst>
      <p:ext uri="{BB962C8B-B14F-4D97-AF65-F5344CB8AC3E}">
        <p14:creationId xmlns:p14="http://schemas.microsoft.com/office/powerpoint/2010/main" val="267154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0979" y="-2246688"/>
            <a:ext cx="6289964" cy="10783340"/>
          </a:xfrm>
        </p:spPr>
      </p:pic>
    </p:spTree>
    <p:extLst>
      <p:ext uri="{BB962C8B-B14F-4D97-AF65-F5344CB8AC3E}">
        <p14:creationId xmlns:p14="http://schemas.microsoft.com/office/powerpoint/2010/main" val="92415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63717" y="-2096917"/>
            <a:ext cx="6331527" cy="10525360"/>
          </a:xfrm>
        </p:spPr>
      </p:pic>
    </p:spTree>
    <p:extLst>
      <p:ext uri="{BB962C8B-B14F-4D97-AF65-F5344CB8AC3E}">
        <p14:creationId xmlns:p14="http://schemas.microsoft.com/office/powerpoint/2010/main" val="184635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7" y="0"/>
            <a:ext cx="9931889" cy="6331527"/>
          </a:xfrm>
        </p:spPr>
      </p:pic>
    </p:spTree>
    <p:extLst>
      <p:ext uri="{BB962C8B-B14F-4D97-AF65-F5344CB8AC3E}">
        <p14:creationId xmlns:p14="http://schemas.microsoft.com/office/powerpoint/2010/main" val="4054059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</TotalTime>
  <Words>26</Words>
  <Application>Microsoft Office PowerPoint</Application>
  <PresentationFormat>Широкоэкранный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Cambria Math</vt:lpstr>
      <vt:lpstr>Times New Roman</vt:lpstr>
      <vt:lpstr>Ретро</vt:lpstr>
      <vt:lpstr>Детский сад «Ягодка» ГБОУ СОШ №11 г. Кинеля  Электронный образовательный маршрут     «Коммуникативная деятельность»  (Развитие речи)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2020-04-08T06:29:54Z</dcterms:created>
  <dcterms:modified xsi:type="dcterms:W3CDTF">2020-04-11T04:56:45Z</dcterms:modified>
</cp:coreProperties>
</file>