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60" r:id="rId4"/>
    <p:sldId id="261" r:id="rId5"/>
    <p:sldId id="266" r:id="rId6"/>
    <p:sldId id="263" r:id="rId7"/>
    <p:sldId id="264" r:id="rId8"/>
    <p:sldId id="265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6FBE5-9C88-40F1-876F-681D910F53C9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D47DB-771A-4AB8-BD9D-A730CE7C3987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8864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6FBE5-9C88-40F1-876F-681D910F53C9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D47DB-771A-4AB8-BD9D-A730CE7C39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9659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6FBE5-9C88-40F1-876F-681D910F53C9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D47DB-771A-4AB8-BD9D-A730CE7C39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4171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6FBE5-9C88-40F1-876F-681D910F53C9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D47DB-771A-4AB8-BD9D-A730CE7C39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7973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6FBE5-9C88-40F1-876F-681D910F53C9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D47DB-771A-4AB8-BD9D-A730CE7C3987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055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6FBE5-9C88-40F1-876F-681D910F53C9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D47DB-771A-4AB8-BD9D-A730CE7C39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139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6FBE5-9C88-40F1-876F-681D910F53C9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D47DB-771A-4AB8-BD9D-A730CE7C39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1823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6FBE5-9C88-40F1-876F-681D910F53C9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D47DB-771A-4AB8-BD9D-A730CE7C39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7164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6FBE5-9C88-40F1-876F-681D910F53C9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D47DB-771A-4AB8-BD9D-A730CE7C39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903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376FBE5-9C88-40F1-876F-681D910F53C9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BD47DB-771A-4AB8-BD9D-A730CE7C39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1111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6FBE5-9C88-40F1-876F-681D910F53C9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D47DB-771A-4AB8-BD9D-A730CE7C39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5315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376FBE5-9C88-40F1-876F-681D910F53C9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ABD47DB-771A-4AB8-BD9D-A730CE7C3987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0645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4909" y="595745"/>
            <a:ext cx="11319164" cy="4378037"/>
          </a:xfrm>
        </p:spPr>
        <p:txBody>
          <a:bodyPr>
            <a:noAutofit/>
          </a:bodyPr>
          <a:lstStyle/>
          <a:p>
            <a:pPr algn="ctr"/>
            <a:r>
              <a:rPr lang="ru-RU" sz="3900" dirty="0">
                <a:solidFill>
                  <a:schemeClr val="accent2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Детский сад «Ягодка» ГБОУ СОШ №11 г. </a:t>
            </a:r>
            <a:r>
              <a:rPr lang="ru-RU" sz="3900" dirty="0" err="1">
                <a:solidFill>
                  <a:schemeClr val="accent2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Кинеля</a:t>
            </a:r>
            <a:r>
              <a:rPr lang="ru-RU" sz="3900" dirty="0">
                <a:solidFill>
                  <a:schemeClr val="accent2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/>
            </a:r>
            <a:br>
              <a:rPr lang="ru-RU" sz="3900" dirty="0">
                <a:solidFill>
                  <a:schemeClr val="accent2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ru-RU" sz="3900" dirty="0">
                <a:solidFill>
                  <a:schemeClr val="accent2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/>
            </a:r>
            <a:br>
              <a:rPr lang="ru-RU" sz="3900" dirty="0">
                <a:solidFill>
                  <a:schemeClr val="accent2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ru-RU" sz="3900" dirty="0">
                <a:solidFill>
                  <a:schemeClr val="accent2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Электронный образовательный маршрут </a:t>
            </a:r>
            <a:br>
              <a:rPr lang="ru-RU" sz="3900" dirty="0">
                <a:solidFill>
                  <a:schemeClr val="accent2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ru-RU" sz="3900" dirty="0">
                <a:solidFill>
                  <a:schemeClr val="accent2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/>
            </a:r>
            <a:br>
              <a:rPr lang="ru-RU" sz="3900" dirty="0">
                <a:solidFill>
                  <a:schemeClr val="accent2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ru-RU" sz="3900" dirty="0">
                <a:solidFill>
                  <a:schemeClr val="accent2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/>
            </a:r>
            <a:br>
              <a:rPr lang="ru-RU" sz="3900" dirty="0">
                <a:solidFill>
                  <a:schemeClr val="accent2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«Познавательно-исследовательская деятельность» </a:t>
            </a:r>
            <a:br>
              <a:rPr lang="ru-RU" sz="4800" b="1" dirty="0" smtClean="0">
                <a:solidFill>
                  <a:schemeClr val="accent2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(Ознакомление с окружающим)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32185" y="5178670"/>
            <a:ext cx="7921869" cy="1028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 подготовили воспитатели группы «Клубничка»</a:t>
            </a:r>
          </a:p>
          <a:p>
            <a:pPr algn="ctr"/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Котова И.Г. и Иванникова В.Н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958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927" y="0"/>
            <a:ext cx="9989128" cy="6319964"/>
          </a:xfrm>
        </p:spPr>
      </p:pic>
    </p:spTree>
    <p:extLst>
      <p:ext uri="{BB962C8B-B14F-4D97-AF65-F5344CB8AC3E}">
        <p14:creationId xmlns:p14="http://schemas.microsoft.com/office/powerpoint/2010/main" val="3552181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16" y="0"/>
            <a:ext cx="10095974" cy="6317673"/>
          </a:xfrm>
        </p:spPr>
      </p:pic>
    </p:spTree>
    <p:extLst>
      <p:ext uri="{BB962C8B-B14F-4D97-AF65-F5344CB8AC3E}">
        <p14:creationId xmlns:p14="http://schemas.microsoft.com/office/powerpoint/2010/main" val="1576172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09" y="0"/>
            <a:ext cx="10108855" cy="6331527"/>
          </a:xfrm>
        </p:spPr>
      </p:pic>
    </p:spTree>
    <p:extLst>
      <p:ext uri="{BB962C8B-B14F-4D97-AF65-F5344CB8AC3E}">
        <p14:creationId xmlns:p14="http://schemas.microsoft.com/office/powerpoint/2010/main" val="3866598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73185" y="-1848196"/>
            <a:ext cx="6331527" cy="10027920"/>
          </a:xfrm>
        </p:spPr>
      </p:pic>
    </p:spTree>
    <p:extLst>
      <p:ext uri="{BB962C8B-B14F-4D97-AF65-F5344CB8AC3E}">
        <p14:creationId xmlns:p14="http://schemas.microsoft.com/office/powerpoint/2010/main" val="2671541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020290" y="-1814946"/>
            <a:ext cx="6317673" cy="9947566"/>
          </a:xfrm>
        </p:spPr>
      </p:pic>
    </p:spTree>
    <p:extLst>
      <p:ext uri="{BB962C8B-B14F-4D97-AF65-F5344CB8AC3E}">
        <p14:creationId xmlns:p14="http://schemas.microsoft.com/office/powerpoint/2010/main" val="924154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758" y="0"/>
            <a:ext cx="10071151" cy="6303818"/>
          </a:xfrm>
        </p:spPr>
      </p:pic>
    </p:spTree>
    <p:extLst>
      <p:ext uri="{BB962C8B-B14F-4D97-AF65-F5344CB8AC3E}">
        <p14:creationId xmlns:p14="http://schemas.microsoft.com/office/powerpoint/2010/main" val="1846353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44091" y="-1932710"/>
            <a:ext cx="6317673" cy="10183094"/>
          </a:xfrm>
        </p:spPr>
      </p:pic>
    </p:spTree>
    <p:extLst>
      <p:ext uri="{BB962C8B-B14F-4D97-AF65-F5344CB8AC3E}">
        <p14:creationId xmlns:p14="http://schemas.microsoft.com/office/powerpoint/2010/main" val="1455536399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40</TotalTime>
  <Words>26</Words>
  <Application>Microsoft Office PowerPoint</Application>
  <PresentationFormat>Широкоэкранный</PresentationFormat>
  <Paragraphs>3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Calibri</vt:lpstr>
      <vt:lpstr>Calibri Light</vt:lpstr>
      <vt:lpstr>Cambria Math</vt:lpstr>
      <vt:lpstr>Times New Roman</vt:lpstr>
      <vt:lpstr>Ретро</vt:lpstr>
      <vt:lpstr>Детский сад «Ягодка» ГБОУ СОШ №11 г. Кинеля  Электронный образовательный маршрут    «Познавательно-исследовательская деятельность»  (Ознакомление с окружающим)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6</cp:revision>
  <dcterms:created xsi:type="dcterms:W3CDTF">2020-04-08T06:29:54Z</dcterms:created>
  <dcterms:modified xsi:type="dcterms:W3CDTF">2020-04-11T04:56:28Z</dcterms:modified>
</cp:coreProperties>
</file>