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unknown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2" r:id="rId2"/>
    <p:sldId id="271" r:id="rId3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80" d="100"/>
          <a:sy n="80" d="100"/>
        </p:scale>
        <p:origin x="-1086" y="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audio" Target="../media/media1.m4a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microsoft.com/office/2007/relationships/media" Target="../media/media1.m4a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jpeg"/><Relationship Id="rId15" Type="http://schemas.openxmlformats.org/officeDocument/2006/relationships/image" Target="../media/image13.png"/><Relationship Id="rId23" Type="http://schemas.openxmlformats.org/officeDocument/2006/relationships/image" Target="../media/image21.jpe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jpeg"/><Relationship Id="rId9" Type="http://schemas.openxmlformats.org/officeDocument/2006/relationships/image" Target="../media/image7.jpe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260648"/>
            <a:ext cx="8784976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Структурное подразделение детский сад «Ягодка» государственного бюджетного общеобразовательного учреждения Самарской области средней общеобразовательной школы № 11 города Кинеля городского округа Кинель Самарской области</a:t>
            </a:r>
            <a:endParaRPr lang="ru-RU" sz="1400" dirty="0">
              <a:ea typeface="Calibri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7624" y="1735648"/>
            <a:ext cx="68407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Интерактивный плакат: 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«Кто, чем поёт?»  (по рассказу В.В. Бианки)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 подготовительной к школе группы и родителей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255567" y="5540914"/>
            <a:ext cx="38884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Авторы: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Кораблева Елена Геннадьевна, </a:t>
            </a:r>
          </a:p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Двойнева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Елена Сергеевна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Picture background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54" r="24385"/>
          <a:stretch/>
        </p:blipFill>
        <p:spPr bwMode="auto">
          <a:xfrm>
            <a:off x="1116750" y="2924944"/>
            <a:ext cx="3383242" cy="369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228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Картинки Лягушка для детей (33 шт.) - #46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10" y="188640"/>
            <a:ext cx="1803802" cy="1345931"/>
          </a:xfrm>
          <a:prstGeom prst="rect">
            <a:avLst/>
          </a:prstGeom>
          <a:noFill/>
        </p:spPr>
      </p:pic>
      <p:pic>
        <p:nvPicPr>
          <p:cNvPr id="3" name="Picture 4" descr="Птица аист"/>
          <p:cNvPicPr>
            <a:picLocks noChangeAspect="1" noChangeArrowheads="1"/>
          </p:cNvPicPr>
          <p:nvPr/>
        </p:nvPicPr>
        <p:blipFill>
          <a:blip r:embed="rId5"/>
          <a:srcRect t="2790" b="5968"/>
          <a:stretch>
            <a:fillRect/>
          </a:stretch>
        </p:blipFill>
        <p:spPr bwMode="auto">
          <a:xfrm>
            <a:off x="3348279" y="1"/>
            <a:ext cx="1439319" cy="1729580"/>
          </a:xfrm>
          <a:prstGeom prst="rect">
            <a:avLst/>
          </a:prstGeom>
          <a:noFill/>
        </p:spPr>
      </p:pic>
      <p:pic>
        <p:nvPicPr>
          <p:cNvPr id="4" name="Picture 2" descr="дятел птица резка дерева скачать бесплатно Png вектор PNG , стороны,  характер, птица PNG картинки и пнг рисунок для бесплатной загрузки"/>
          <p:cNvPicPr>
            <a:picLocks noChangeAspect="1" noChangeArrowheads="1"/>
          </p:cNvPicPr>
          <p:nvPr/>
        </p:nvPicPr>
        <p:blipFill>
          <a:blip r:embed="rId6"/>
          <a:srcRect l="9869" t="6046" r="10006" b="4782"/>
          <a:stretch>
            <a:fillRect/>
          </a:stretch>
        </p:blipFill>
        <p:spPr bwMode="auto">
          <a:xfrm>
            <a:off x="6807797" y="482386"/>
            <a:ext cx="1593094" cy="2051040"/>
          </a:xfrm>
          <a:prstGeom prst="rect">
            <a:avLst/>
          </a:prstGeom>
          <a:noFill/>
        </p:spPr>
      </p:pic>
      <p:pic>
        <p:nvPicPr>
          <p:cNvPr id="5" name="Picture 2" descr="Bombus pascuorum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85" y="3563680"/>
            <a:ext cx="2452302" cy="1781298"/>
          </a:xfrm>
          <a:prstGeom prst="rect">
            <a:avLst/>
          </a:prstGeom>
          <a:noFill/>
        </p:spPr>
      </p:pic>
      <p:pic>
        <p:nvPicPr>
          <p:cNvPr id="6" name="Picture 2" descr="Перелетная Саранча: векторные изображения и иллюстрации, которые можно  скачать бесплатно | Freepik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15053" y="4156912"/>
            <a:ext cx="1850194" cy="1272531"/>
          </a:xfrm>
          <a:prstGeom prst="rect">
            <a:avLst/>
          </a:prstGeom>
          <a:noFill/>
        </p:spPr>
      </p:pic>
      <p:pic>
        <p:nvPicPr>
          <p:cNvPr id="7" name="Picture 2" descr="Бекас — Wikihunt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523403" y="4156912"/>
            <a:ext cx="2161882" cy="1675970"/>
          </a:xfrm>
          <a:prstGeom prst="rect">
            <a:avLst/>
          </a:prstGeom>
          <a:noFill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213" y="2793850"/>
            <a:ext cx="1237637" cy="123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Рисунок 17" descr="C:\Users\фронтайм\Desktop\Положения\Методическая неделя\2025\Голос.pn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066" y="458276"/>
            <a:ext cx="872767" cy="98854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2188280" y="183477"/>
            <a:ext cx="13267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Голос лягушки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08887" y="3120280"/>
            <a:ext cx="17817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 В.В. Бианки 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«Кто, чем поёт?»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4" name="Picture 6" descr="C:\Users\фронтайм\Desktop\Положения\Методическая неделя\2025\Артикуляционная гимнастика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65" y="2180665"/>
            <a:ext cx="841239" cy="841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47171" y="1613745"/>
            <a:ext cx="15985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Артикуляционная 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гимнастика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967" y="337365"/>
            <a:ext cx="924496" cy="92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4645226" y="37632"/>
            <a:ext cx="9918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Звук аиста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939511" y="4354332"/>
            <a:ext cx="10793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Звук шмеля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6" name="Picture 8" descr="C:\Users\фронтайм\Desktop\Положения\Методическая неделя\2025\Звук шмеля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310" y="4752768"/>
            <a:ext cx="880254" cy="880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17" y="5950267"/>
            <a:ext cx="845860" cy="845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30272" y="5382955"/>
            <a:ext cx="17112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Звуковая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угадайка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8" name="Picture 10" descr="C:\Users\фронтайм\Desktop\Положения\Методическая неделя\2025\Голос саранчи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158" y="5795273"/>
            <a:ext cx="1000853" cy="1000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8038205" y="138498"/>
            <a:ext cx="9931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Звук дятла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284383" y="5456719"/>
            <a:ext cx="11889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Звук саранчи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152916" y="5456718"/>
            <a:ext cx="10701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Звук бекаса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780564" y="5267307"/>
            <a:ext cx="12751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Чистоговорка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игра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802735" y="5298102"/>
            <a:ext cx="13412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«Собери птиц»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608994" y="1342561"/>
            <a:ext cx="17823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Звуковые дорожки»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763017" y="2561694"/>
            <a:ext cx="21907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Ритмическое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Дятел»</a:t>
            </a:r>
          </a:p>
        </p:txBody>
      </p:sp>
      <p:pic>
        <p:nvPicPr>
          <p:cNvPr id="2059" name="Picture 11" descr="C:\Users\фронтайм\Desktop\Положения\Методическая неделя\2025\Игра саранчи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480" y="5779343"/>
            <a:ext cx="1016783" cy="1016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685" y="5713227"/>
            <a:ext cx="1077444" cy="1077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1697" y="5764496"/>
            <a:ext cx="1026175" cy="102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3" name="Picture 15" descr="C:\Users\фронтайм\Desktop\Положения\Методическая неделя\2025\Задание аиста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994" y="1796181"/>
            <a:ext cx="927857" cy="927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C:\Users\фронтайм\Desktop\Положения\Методическая неделя\2025\Звук дятла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87" y="468143"/>
            <a:ext cx="968812" cy="96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C:\Users\фронтайм\Desktop\Положения\Методическая неделя\2025\задание дятла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2224" y="3044924"/>
            <a:ext cx="1111988" cy="1111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Рисунок 44" descr="Picture background"/>
          <p:cNvPicPr/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8054" y="2656857"/>
            <a:ext cx="668651" cy="776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7" name="Picture 19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283" y="-13983"/>
            <a:ext cx="979701" cy="1131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" name="TextBox 46"/>
          <p:cNvSpPr txBox="1"/>
          <p:nvPr/>
        </p:nvSpPr>
        <p:spPr>
          <a:xfrm>
            <a:off x="5954858" y="3293141"/>
            <a:ext cx="9516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Звук жука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68" name="Picture 20" descr="C:\Users\фронтайм\Desktop\Положения\Методическая неделя\2025\Звук жука.pn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832" y="3600918"/>
            <a:ext cx="779358" cy="779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TextBox 48"/>
          <p:cNvSpPr txBox="1"/>
          <p:nvPr/>
        </p:nvSpPr>
        <p:spPr>
          <a:xfrm>
            <a:off x="5914512" y="1150660"/>
            <a:ext cx="9719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Звук выпи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69" name="Picture 21" descr="C:\Users\фронтайм\Desktop\Положения\Методическая неделя\2025\Звук выпи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942" y="1451837"/>
            <a:ext cx="757628" cy="757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Слова для плката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1124036" y="27008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239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22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595</TotalTime>
  <Words>108</Words>
  <Application>Microsoft Office PowerPoint</Application>
  <PresentationFormat>Экран (4:3)</PresentationFormat>
  <Paragraphs>29</Paragraphs>
  <Slides>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фронтайм</cp:lastModifiedBy>
  <cp:revision>37</cp:revision>
  <cp:lastPrinted>2025-02-07T07:41:42Z</cp:lastPrinted>
  <dcterms:created xsi:type="dcterms:W3CDTF">2025-01-30T09:03:00Z</dcterms:created>
  <dcterms:modified xsi:type="dcterms:W3CDTF">2025-05-16T06:13:53Z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4E6DB534CD8646FFAC84DD400A135326_12</vt:lpwstr>
  </property>
  <property fmtid="{D5CDD505-2E9C-101B-9397-08002B2CF9AE}" pid="3" name="KSOProductBuildVer">
    <vt:lpwstr>1049-12.2.0.13431</vt:lpwstr>
  </property>
</Properties>
</file>